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4"/>
  </p:notesMasterIdLst>
  <p:sldIdLst>
    <p:sldId id="259" r:id="rId2"/>
    <p:sldId id="268" r:id="rId3"/>
    <p:sldId id="269" r:id="rId4"/>
    <p:sldId id="270" r:id="rId5"/>
    <p:sldId id="305" r:id="rId6"/>
    <p:sldId id="307" r:id="rId7"/>
    <p:sldId id="271" r:id="rId8"/>
    <p:sldId id="272" r:id="rId9"/>
    <p:sldId id="289" r:id="rId10"/>
    <p:sldId id="306" r:id="rId11"/>
    <p:sldId id="273" r:id="rId12"/>
    <p:sldId id="266" r:id="rId13"/>
    <p:sldId id="261" r:id="rId14"/>
    <p:sldId id="256" r:id="rId15"/>
    <p:sldId id="262" r:id="rId16"/>
    <p:sldId id="287" r:id="rId17"/>
    <p:sldId id="299" r:id="rId18"/>
    <p:sldId id="288" r:id="rId19"/>
    <p:sldId id="311" r:id="rId20"/>
    <p:sldId id="297" r:id="rId21"/>
    <p:sldId id="274" r:id="rId22"/>
    <p:sldId id="275" r:id="rId23"/>
    <p:sldId id="285" r:id="rId24"/>
    <p:sldId id="276" r:id="rId25"/>
    <p:sldId id="301" r:id="rId26"/>
    <p:sldId id="277" r:id="rId27"/>
    <p:sldId id="300" r:id="rId28"/>
    <p:sldId id="263" r:id="rId29"/>
    <p:sldId id="278" r:id="rId30"/>
    <p:sldId id="260" r:id="rId31"/>
    <p:sldId id="279" r:id="rId32"/>
    <p:sldId id="298" r:id="rId33"/>
    <p:sldId id="302" r:id="rId34"/>
    <p:sldId id="303" r:id="rId35"/>
    <p:sldId id="280" r:id="rId36"/>
    <p:sldId id="294" r:id="rId37"/>
    <p:sldId id="310" r:id="rId38"/>
    <p:sldId id="312" r:id="rId39"/>
    <p:sldId id="284" r:id="rId40"/>
    <p:sldId id="267" r:id="rId41"/>
    <p:sldId id="281" r:id="rId42"/>
    <p:sldId id="282" r:id="rId43"/>
    <p:sldId id="283" r:id="rId44"/>
    <p:sldId id="286" r:id="rId45"/>
    <p:sldId id="264" r:id="rId46"/>
    <p:sldId id="290" r:id="rId47"/>
    <p:sldId id="304" r:id="rId48"/>
    <p:sldId id="292" r:id="rId49"/>
    <p:sldId id="296" r:id="rId50"/>
    <p:sldId id="291" r:id="rId51"/>
    <p:sldId id="309" r:id="rId52"/>
    <p:sldId id="30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612C6-F769-4948-B923-C230E1D90E3B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DA62E-6B47-41EE-9025-CB60514C95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67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DA62E-6B47-41EE-9025-CB60514C9584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064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9C811A-A788-4FCA-8D55-34B30868EA36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0EE12E1-3E64-4D65-BFF6-8772F7317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1643050"/>
            <a:ext cx="6400800" cy="41764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 – творческий проект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детей старшего дошкольного возраста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«Воздух вокруг нас» 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Лямасова Наталья Владимировна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32656"/>
            <a:ext cx="7772400" cy="13980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 10 «Белочка»  комбинированного вида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40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1296144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</a:rPr>
              <a:t>Правила поведения в лаборатории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59632" y="2276872"/>
            <a:ext cx="7272808" cy="3600400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Начинаем опыты только с разрешения главного ученого.</a:t>
            </a:r>
          </a:p>
          <a:p>
            <a:endParaRPr lang="ru-RU" b="1" dirty="0"/>
          </a:p>
          <a:p>
            <a:r>
              <a:rPr lang="ru-RU" b="1" dirty="0" smtClean="0"/>
              <a:t>Ничего не пробуем на вкус.</a:t>
            </a:r>
          </a:p>
          <a:p>
            <a:endParaRPr lang="ru-RU" b="1" dirty="0"/>
          </a:p>
          <a:p>
            <a:r>
              <a:rPr lang="ru-RU" b="1" dirty="0" smtClean="0"/>
              <a:t>Выслушиваем друг друга и не перебиваем.</a:t>
            </a:r>
          </a:p>
          <a:p>
            <a:endParaRPr lang="ru-RU" b="1" dirty="0"/>
          </a:p>
          <a:p>
            <a:r>
              <a:rPr lang="ru-RU" b="1" dirty="0" smtClean="0"/>
              <a:t>Будем внимательны и аккуратны.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78664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/>
          <a:lstStyle/>
          <a:p>
            <a:endParaRPr lang="ru-RU" dirty="0" smtClean="0"/>
          </a:p>
          <a:p>
            <a:r>
              <a:rPr lang="ru-RU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«Воздух – невидимка»</a:t>
            </a:r>
            <a:endParaRPr lang="ru-RU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/>
          <a:lstStyle/>
          <a:p>
            <a:r>
              <a:rPr lang="ru-RU" b="1" dirty="0" smtClean="0"/>
              <a:t>Серия занятий – опытов: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19467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574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Что у шарика внутри?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64704"/>
            <a:ext cx="5112568" cy="3763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1491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Как увидеть воздух?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0"/>
            <a:ext cx="363448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2816"/>
            <a:ext cx="352839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3628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4941168"/>
            <a:ext cx="6512511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Aharoni" panose="02010803020104030203" pitchFamily="2" charset="-79"/>
              </a:rPr>
              <a:t>Я вижу воздух</a:t>
            </a:r>
            <a:endParaRPr lang="ru-RU" b="1" dirty="0">
              <a:solidFill>
                <a:srgbClr val="0070C0"/>
              </a:solidFill>
              <a:cs typeface="Aharoni" panose="02010803020104030203" pitchFamily="2" charset="-79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5328592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348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013176"/>
            <a:ext cx="6512511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Мы поймали воздух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4351713" cy="3470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2000240"/>
            <a:ext cx="324036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2173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941168"/>
            <a:ext cx="6512511" cy="71095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Как услышать воздух?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3600400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88843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81030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122413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Воздух помогает слышать звуки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3110333" cy="414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168352" cy="4032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1666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013176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Воздух легче воды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346450" cy="3157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0728"/>
            <a:ext cx="3671391" cy="329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05841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93610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Воздух и запахи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600400" cy="3085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84784"/>
            <a:ext cx="4320480" cy="3517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6030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71480"/>
            <a:ext cx="6512511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Цели проекта: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71604" y="1857364"/>
            <a:ext cx="6400800" cy="34747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Wingdings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Развитие познавательной активности, познавательного интереса к предметам и явлениям неживой природы;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Формирование системы знаний, умения сравнивать и делать выводы;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 algn="ctr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  Развитие эмоциональной сферы, воображения, творческого потенциала ребёнка.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7933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64600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Основные свойства воздуха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04" y="836712"/>
            <a:ext cx="5036376" cy="3777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00473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28192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</a:t>
            </a:r>
            <a:r>
              <a:rPr lang="ru-RU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</a:t>
            </a:r>
            <a:r>
              <a:rPr lang="ru-RU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 воздуха</a:t>
            </a:r>
            <a:endParaRPr lang="ru-RU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872207"/>
          </a:xfrm>
        </p:spPr>
        <p:txBody>
          <a:bodyPr/>
          <a:lstStyle/>
          <a:p>
            <a:r>
              <a:rPr lang="ru-RU" b="1" dirty="0" smtClean="0"/>
              <a:t>Серия занятий – опытов: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6968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157192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Здравствуй, ветер!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5616624" cy="4230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4395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085184"/>
            <a:ext cx="6512511" cy="42998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Веер - друг ветерка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8" y="731838"/>
            <a:ext cx="5497619" cy="3993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2486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5293096" y="1700808"/>
            <a:ext cx="4040188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392488" cy="3816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684568" y="1988840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143855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«Мы – ветры»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338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15841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«Ветрено – не ветрено»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5"/>
            <a:ext cx="3291779" cy="4392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7" y="764704"/>
            <a:ext cx="2714290" cy="3979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0876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97152"/>
            <a:ext cx="6512511" cy="71801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Гонит волны по воде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346450" cy="310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20688"/>
            <a:ext cx="3346450" cy="3259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68308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158417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Ветер – это хорошо или-плохо?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48680"/>
            <a:ext cx="5760640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7494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6512511" cy="28596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Портрет воздуха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6192688" cy="4195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19517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235381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«Как загрязняется воздух?»</a:t>
            </a:r>
            <a:endParaRPr lang="ru-RU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/>
          <a:lstStyle/>
          <a:p>
            <a:r>
              <a:rPr lang="ru-RU" b="1" dirty="0" smtClean="0"/>
              <a:t>Серия занятий – опытов: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15920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64807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Задачи проекта: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993624"/>
          </a:xfrm>
        </p:spPr>
        <p:txBody>
          <a:bodyPr>
            <a:normAutofit fontScale="77500" lnSpcReduction="20000"/>
          </a:bodyPr>
          <a:lstStyle/>
          <a:p>
            <a:r>
              <a:rPr lang="ru-RU" sz="2500" b="1" dirty="0"/>
              <a:t>р</a:t>
            </a:r>
            <a:r>
              <a:rPr lang="ru-RU" sz="2500" b="1" dirty="0" smtClean="0"/>
              <a:t>азвивать творческую инициативность, самостоятельность детей в процессе  экспериментирования;</a:t>
            </a:r>
          </a:p>
          <a:p>
            <a:endParaRPr lang="ru-RU" sz="2500" b="1" dirty="0" smtClean="0"/>
          </a:p>
          <a:p>
            <a:r>
              <a:rPr lang="ru-RU" sz="2400" b="1" dirty="0"/>
              <a:t>с</a:t>
            </a:r>
            <a:r>
              <a:rPr lang="ru-RU" sz="2400" b="1" dirty="0" smtClean="0"/>
              <a:t>пособствовать накоплению у детей конкретных представлений о свойствах воздуха;</a:t>
            </a:r>
          </a:p>
          <a:p>
            <a:endParaRPr lang="ru-RU" sz="2400" b="1" dirty="0" smtClean="0"/>
          </a:p>
          <a:p>
            <a:r>
              <a:rPr lang="ru-RU" sz="2400" b="1" dirty="0"/>
              <a:t>п</a:t>
            </a:r>
            <a:r>
              <a:rPr lang="ru-RU" sz="2400" b="1" dirty="0" smtClean="0"/>
              <a:t>ознакомить детей с использованием воздуха человеком;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дать детям элементарные представления об источниках загрязнения воздуха, о значении чистого воздуха для здоровья, о некоторых правилах экологической безопасности.</a:t>
            </a:r>
          </a:p>
          <a:p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07489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157192"/>
            <a:ext cx="6512511" cy="193715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</a:t>
            </a:r>
            <a:r>
              <a:rPr lang="ru-RU" b="1" dirty="0" smtClean="0">
                <a:solidFill>
                  <a:srgbClr val="0070C0"/>
                </a:solidFill>
              </a:rPr>
              <a:t>ламя загрязняет воздух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60040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47252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64600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«Вот труба -  над нею дым»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36712"/>
            <a:ext cx="5616624" cy="3691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98754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085184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Транспорт загрязняет воздух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31838"/>
            <a:ext cx="5616623" cy="4065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20642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3590112" cy="36004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 дороги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636070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148064" y="332656"/>
            <a:ext cx="3346704" cy="64807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 сквере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63390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574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Исследование загрязнения воздуха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212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476672"/>
            <a:ext cx="3346704" cy="576064"/>
          </a:xfrm>
        </p:spPr>
        <p:txBody>
          <a:bodyPr/>
          <a:lstStyle/>
          <a:p>
            <a:r>
              <a:rPr lang="ru-RU" dirty="0" smtClean="0"/>
              <a:t>У дороги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2736304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476672"/>
            <a:ext cx="3346704" cy="504056"/>
          </a:xfrm>
        </p:spPr>
        <p:txBody>
          <a:bodyPr/>
          <a:lstStyle/>
          <a:p>
            <a:r>
              <a:rPr lang="ru-RU" dirty="0" smtClean="0"/>
              <a:t>В сквере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28083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64600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Результаты исследования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8188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«Зелёные пылесосы»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7756"/>
            <a:ext cx="2945333" cy="4347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13" y="1124744"/>
            <a:ext cx="3527087" cy="2599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4645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925279"/>
            <a:ext cx="6512511" cy="193715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Мы за чистый воздух!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5353603" cy="3777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96283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6512511" cy="28596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Прогулка и здоровье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3672408" cy="3297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634482" cy="3295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42168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373216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Прогулка и здоровье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176464" cy="3607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2696"/>
            <a:ext cx="3168352" cy="4267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43572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57400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 с воздухом</a:t>
            </a:r>
            <a:endParaRPr lang="ru-RU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321961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490466" cy="2797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5750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085184"/>
            <a:ext cx="6512511" cy="136815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Актуальность проекта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500966" cy="44834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«</a:t>
            </a:r>
            <a:r>
              <a:rPr lang="ru-RU" sz="2400" dirty="0" smtClean="0"/>
              <a:t>Причины интеллектуальной пассивности детей лежат в ограниченности их интеллектуальных впечатлений, интересов». </a:t>
            </a:r>
          </a:p>
          <a:p>
            <a:pPr marL="0" indent="0" algn="ctr">
              <a:buNone/>
            </a:pPr>
            <a:r>
              <a:rPr lang="ru-RU" sz="2400" i="1" dirty="0" smtClean="0"/>
              <a:t>Ребёнок рождается исследователем. </a:t>
            </a:r>
          </a:p>
          <a:p>
            <a:pPr marL="0" indent="0" algn="ctr">
              <a:buNone/>
            </a:pPr>
            <a:r>
              <a:rPr lang="ru-RU" sz="2400" i="1" dirty="0" smtClean="0"/>
              <a:t>Задача педагога – активно помогать, пробуждать любознательность, желание узнать побольше. </a:t>
            </a:r>
            <a:r>
              <a:rPr lang="ru-RU" sz="2400" dirty="0" smtClean="0"/>
              <a:t>В ходе опытной деятельности дошкольник учится наблюдать, размышлять, делать выводы. Становление опытно-экспериментальных действий обеспечивает максимальную эффективность интеллектуального развития дошкольников и их полноценную готовность к обучению в школе, а </a:t>
            </a:r>
            <a:r>
              <a:rPr lang="ru-RU" sz="2400" dirty="0"/>
              <a:t>з</a:t>
            </a:r>
            <a:r>
              <a:rPr lang="ru-RU" sz="2400" dirty="0" smtClean="0"/>
              <a:t>нания, добытые самостоятельно, всегда являются осознанными и более прочными.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3447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332656"/>
            <a:ext cx="8229600" cy="292894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70C0"/>
                </a:solidFill>
              </a:rPr>
              <a:t>Надувайся, </a:t>
            </a:r>
            <a:r>
              <a:rPr lang="ru-RU" sz="4900" b="1" dirty="0">
                <a:solidFill>
                  <a:srgbClr val="0070C0"/>
                </a:solidFill>
              </a:rPr>
              <a:t>пузырь, раздувайся большой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76872"/>
            <a:ext cx="5112568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51575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574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«Воздушный футбол»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4634345" cy="347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76872"/>
            <a:ext cx="3384376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88579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97152"/>
            <a:ext cx="6512511" cy="71801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Ты лети, воздушный змей!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4634345" cy="347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346450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11297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229200"/>
            <a:ext cx="6512511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Игры с вертушками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92696"/>
            <a:ext cx="3528392" cy="4123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4891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35797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Воздух помогает рисовать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0688"/>
            <a:ext cx="3528392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6973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574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Выставка работ: «Я и воздух – художники»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4634447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37497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797152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Работа с родителями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048672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59283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87624" y="260648"/>
            <a:ext cx="3346704" cy="504056"/>
          </a:xfrm>
        </p:spPr>
        <p:txBody>
          <a:bodyPr/>
          <a:lstStyle/>
          <a:p>
            <a:r>
              <a:rPr lang="ru-RU" dirty="0" smtClean="0"/>
              <a:t>«Братья Ветры»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564062" cy="2992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860032" y="836712"/>
            <a:ext cx="3597106" cy="648072"/>
          </a:xfrm>
        </p:spPr>
        <p:txBody>
          <a:bodyPr/>
          <a:lstStyle/>
          <a:p>
            <a:r>
              <a:rPr lang="ru-RU" dirty="0" smtClean="0"/>
              <a:t>«Злюка и Добряк»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3634482" cy="3065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289" y="5301208"/>
            <a:ext cx="6512511" cy="115212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Сочиняем сказки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6091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25144"/>
            <a:ext cx="6512511" cy="790024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</a:rPr>
              <a:t>Экспонаты мини-музея «Воздух -невидимка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3346449" cy="250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31838"/>
            <a:ext cx="2664296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11407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91680" y="5445224"/>
            <a:ext cx="6512511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Экспонаты музея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08720"/>
            <a:ext cx="5256584" cy="3749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99846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6512511" cy="108012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Участники проекта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31838"/>
            <a:ext cx="5544615" cy="4065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361992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548680"/>
            <a:ext cx="3346704" cy="606578"/>
          </a:xfrm>
        </p:spPr>
        <p:txBody>
          <a:bodyPr/>
          <a:lstStyle/>
          <a:p>
            <a:r>
              <a:rPr lang="ru-RU" dirty="0" smtClean="0"/>
              <a:t>Семья Ануфриевых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2561456" cy="3391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476672"/>
            <a:ext cx="3346704" cy="639762"/>
          </a:xfrm>
        </p:spPr>
        <p:txBody>
          <a:bodyPr/>
          <a:lstStyle/>
          <a:p>
            <a:r>
              <a:rPr lang="ru-RU" dirty="0" smtClean="0"/>
              <a:t>Семья Черновых -Хаит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2736304" cy="3470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574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Наши авторы - исполнители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3232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373216"/>
            <a:ext cx="6512511" cy="108012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Кукла Ветерок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6048672" cy="4569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72024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661248"/>
            <a:ext cx="6512511" cy="179313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Фоторепортаж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416824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5364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5966666" cy="151216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Ожидаемые результаты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2204864"/>
            <a:ext cx="7599788" cy="3795904"/>
          </a:xfrm>
        </p:spPr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ru-RU" b="1" dirty="0" smtClean="0"/>
              <a:t> Обогащение предметно – развивающей среды по познавательной деятельности;</a:t>
            </a:r>
          </a:p>
          <a:p>
            <a:pPr algn="just"/>
            <a:endParaRPr lang="ru-RU" b="1" dirty="0"/>
          </a:p>
          <a:p>
            <a:pPr algn="just">
              <a:buFont typeface="Wingdings" pitchFamily="2" charset="2"/>
              <a:buChar char="v"/>
            </a:pPr>
            <a:r>
              <a:rPr lang="ru-RU" b="1" dirty="0" smtClean="0"/>
              <a:t> Проявление у детей инициативы, самостоятельности, эмоционально – положительного отношения к поисково - познавательной деятельности;</a:t>
            </a:r>
          </a:p>
          <a:p>
            <a:pPr algn="just"/>
            <a:endParaRPr lang="ru-RU" b="1" dirty="0"/>
          </a:p>
          <a:p>
            <a:pPr algn="just">
              <a:buFont typeface="Wingdings" pitchFamily="2" charset="2"/>
              <a:buChar char="v"/>
            </a:pPr>
            <a:r>
              <a:rPr lang="ru-RU" b="1" dirty="0" smtClean="0"/>
              <a:t> Повышение уровня экологического сознания и взаимодействия с семьёй.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5761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085184"/>
            <a:ext cx="6512511" cy="42998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Предварительная работа: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85852" y="571480"/>
            <a:ext cx="6400800" cy="4536504"/>
          </a:xfrm>
        </p:spPr>
        <p:txBody>
          <a:bodyPr>
            <a:normAutofit fontScale="62500" lnSpcReduction="20000"/>
          </a:bodyPr>
          <a:lstStyle/>
          <a:p>
            <a:pPr algn="just"/>
            <a:endParaRPr lang="ru-RU" sz="3200" dirty="0" smtClean="0"/>
          </a:p>
          <a:p>
            <a:pPr algn="just"/>
            <a:r>
              <a:rPr lang="ru-RU" sz="3200" dirty="0"/>
              <a:t>подбор дидактических, подвижных игр; изготовление атрибутов к играм (совместно с родителями);</a:t>
            </a:r>
          </a:p>
          <a:p>
            <a:pPr algn="just"/>
            <a:endParaRPr lang="ru-RU" sz="3200" dirty="0"/>
          </a:p>
          <a:p>
            <a:pPr algn="just"/>
            <a:r>
              <a:rPr lang="ru-RU" sz="3200" dirty="0"/>
              <a:t>п</a:t>
            </a:r>
            <a:r>
              <a:rPr lang="ru-RU" sz="3200" dirty="0" smtClean="0"/>
              <a:t>одбор литературы по теме: стихи, загадки, сказки, рассказы;</a:t>
            </a:r>
          </a:p>
          <a:p>
            <a:pPr algn="just"/>
            <a:endParaRPr lang="ru-RU" sz="3200" dirty="0" smtClean="0"/>
          </a:p>
          <a:p>
            <a:pPr algn="just"/>
            <a:r>
              <a:rPr lang="ru-RU" sz="3200" dirty="0" smtClean="0"/>
              <a:t>создание предметно-развивающей среды в группе и на площадке для прогулок;</a:t>
            </a:r>
          </a:p>
          <a:p>
            <a:pPr algn="just"/>
            <a:endParaRPr lang="ru-RU" sz="3200" dirty="0"/>
          </a:p>
          <a:p>
            <a:pPr algn="just"/>
            <a:r>
              <a:rPr lang="ru-RU" sz="3200" dirty="0" smtClean="0"/>
              <a:t>придумывание и изготовление вместе с детьми персонажа-символа, который будет сопровождать ребят во время работы.</a:t>
            </a:r>
          </a:p>
          <a:p>
            <a:pPr algn="just"/>
            <a:endParaRPr lang="ru-RU" sz="3200" dirty="0"/>
          </a:p>
          <a:p>
            <a:pPr algn="just"/>
            <a:endParaRPr lang="ru-RU" sz="2400" dirty="0" smtClean="0"/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92697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Методы и приёмы работы: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400" dirty="0"/>
              <a:t>о</a:t>
            </a:r>
            <a:r>
              <a:rPr lang="ru-RU" sz="2400" dirty="0" smtClean="0"/>
              <a:t>пытническая деятельность детей;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оздание проблемных ситуаций;</a:t>
            </a:r>
          </a:p>
          <a:p>
            <a:r>
              <a:rPr lang="ru-RU" sz="2400" dirty="0"/>
              <a:t>м</a:t>
            </a:r>
            <a:r>
              <a:rPr lang="ru-RU" sz="2400" dirty="0" smtClean="0"/>
              <a:t>оделирование основных свойств воздуха;</a:t>
            </a:r>
          </a:p>
          <a:p>
            <a:r>
              <a:rPr lang="ru-RU" sz="2400" dirty="0"/>
              <a:t>н</a:t>
            </a:r>
            <a:r>
              <a:rPr lang="ru-RU" sz="2400" dirty="0" smtClean="0"/>
              <a:t>аблюдения;</a:t>
            </a:r>
          </a:p>
          <a:p>
            <a:r>
              <a:rPr lang="ru-RU" sz="2400" dirty="0"/>
              <a:t>д</a:t>
            </a:r>
            <a:r>
              <a:rPr lang="ru-RU" sz="2400" dirty="0" smtClean="0"/>
              <a:t>идактические и подвижные игры;</a:t>
            </a:r>
          </a:p>
          <a:p>
            <a:r>
              <a:rPr lang="ru-RU" sz="2400" dirty="0"/>
              <a:t>ч</a:t>
            </a:r>
            <a:r>
              <a:rPr lang="ru-RU" sz="2400" dirty="0" smtClean="0"/>
              <a:t>тение художественной литературы, малых фольклорных форм;</a:t>
            </a:r>
          </a:p>
          <a:p>
            <a:r>
              <a:rPr lang="ru-RU" sz="2400" dirty="0"/>
              <a:t>т</a:t>
            </a:r>
            <a:r>
              <a:rPr lang="ru-RU" sz="2400" dirty="0" smtClean="0"/>
              <a:t>ворческие задания для детей и их родителей;</a:t>
            </a:r>
          </a:p>
          <a:p>
            <a:r>
              <a:rPr lang="ru-RU" sz="2400" dirty="0"/>
              <a:t>р</a:t>
            </a:r>
            <a:r>
              <a:rPr lang="ru-RU" sz="2400" dirty="0" smtClean="0"/>
              <a:t>абота с родителями;</a:t>
            </a:r>
          </a:p>
          <a:p>
            <a:r>
              <a:rPr lang="ru-RU" sz="2400" dirty="0"/>
              <a:t>ф</a:t>
            </a:r>
            <a:r>
              <a:rPr lang="ru-RU" sz="2400" dirty="0" smtClean="0"/>
              <a:t>оторепортаж о проделанной работе.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68642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Опытно – экспериментальная лаборатория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31" y="731996"/>
            <a:ext cx="5282738" cy="347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3925832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638</TotalTime>
  <Words>587</Words>
  <Application>Microsoft Office PowerPoint</Application>
  <PresentationFormat>Экран (4:3)</PresentationFormat>
  <Paragraphs>120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Воздушный поток</vt:lpstr>
      <vt:lpstr>МУНИЦИПАЛЬНОЕ БЮДЖЕТНОЕ ДОШКОЛЬНОЕ ОБРАЗОВАТЕЛЬНОЕ УЧРЕЖДЕНИЕ   детский сад №  10 «Белочка»  комбинированного вида  </vt:lpstr>
      <vt:lpstr>Цели проекта:</vt:lpstr>
      <vt:lpstr>Задачи проекта:</vt:lpstr>
      <vt:lpstr>Актуальность проекта</vt:lpstr>
      <vt:lpstr>Участники проекта</vt:lpstr>
      <vt:lpstr>Ожидаемые результаты</vt:lpstr>
      <vt:lpstr>Предварительная работа:</vt:lpstr>
      <vt:lpstr>Методы и приёмы работы:</vt:lpstr>
      <vt:lpstr>Опытно – экспериментальная лаборатория</vt:lpstr>
      <vt:lpstr>Правила поведения в лаборатории</vt:lpstr>
      <vt:lpstr>Серия занятий – опытов:</vt:lpstr>
      <vt:lpstr>Что у шарика внутри?</vt:lpstr>
      <vt:lpstr>Как увидеть воздух?</vt:lpstr>
      <vt:lpstr>Я вижу воздух</vt:lpstr>
      <vt:lpstr>Мы поймали воздух</vt:lpstr>
      <vt:lpstr>Как услышать воздух?</vt:lpstr>
      <vt:lpstr>Воздух помогает слышать звуки</vt:lpstr>
      <vt:lpstr>Воздух легче воды</vt:lpstr>
      <vt:lpstr>Воздух и запахи</vt:lpstr>
      <vt:lpstr>Основные свойства воздуха</vt:lpstr>
      <vt:lpstr>Серия занятий – опытов:</vt:lpstr>
      <vt:lpstr>Здравствуй, ветер!</vt:lpstr>
      <vt:lpstr>Веер - друг ветерка</vt:lpstr>
      <vt:lpstr>«Мы – ветры»</vt:lpstr>
      <vt:lpstr>«Ветрено – не ветрено»</vt:lpstr>
      <vt:lpstr>Гонит волны по воде</vt:lpstr>
      <vt:lpstr>Ветер – это хорошо или-плохо?</vt:lpstr>
      <vt:lpstr>Портрет воздуха</vt:lpstr>
      <vt:lpstr>Серия занятий – опытов:</vt:lpstr>
      <vt:lpstr>Пламя загрязняет воздух</vt:lpstr>
      <vt:lpstr>«Вот труба -  над нею дым»</vt:lpstr>
      <vt:lpstr>Транспорт загрязняет воздух</vt:lpstr>
      <vt:lpstr>Исследование загрязнения воздуха</vt:lpstr>
      <vt:lpstr>Результаты исследования</vt:lpstr>
      <vt:lpstr>«Зелёные пылесосы»</vt:lpstr>
      <vt:lpstr>Мы за чистый воздух!</vt:lpstr>
      <vt:lpstr>Прогулка и здоровье</vt:lpstr>
      <vt:lpstr>Прогулка и здоровье</vt:lpstr>
      <vt:lpstr>Игры с воздухом</vt:lpstr>
      <vt:lpstr>Надувайся, пузырь, раздувайся большой </vt:lpstr>
      <vt:lpstr>«Воздушный футбол»</vt:lpstr>
      <vt:lpstr>Ты лети, воздушный змей!</vt:lpstr>
      <vt:lpstr>Игры с вертушками</vt:lpstr>
      <vt:lpstr>Воздух помогает рисовать</vt:lpstr>
      <vt:lpstr>Выставка работ: «Я и воздух – художники»</vt:lpstr>
      <vt:lpstr>Работа с родителями</vt:lpstr>
      <vt:lpstr>Сочиняем сказки</vt:lpstr>
      <vt:lpstr>Экспонаты мини-музея «Воздух -невидимка</vt:lpstr>
      <vt:lpstr>Экспонаты музея</vt:lpstr>
      <vt:lpstr>Наши авторы - исполнители</vt:lpstr>
      <vt:lpstr>Кукла Ветерок  </vt:lpstr>
      <vt:lpstr>Фоторепортаж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увидеть воздух</dc:title>
  <dc:creator>ири</dc:creator>
  <cp:lastModifiedBy>Admin</cp:lastModifiedBy>
  <cp:revision>176</cp:revision>
  <dcterms:created xsi:type="dcterms:W3CDTF">2014-08-15T10:50:24Z</dcterms:created>
  <dcterms:modified xsi:type="dcterms:W3CDTF">2014-08-26T07:46:10Z</dcterms:modified>
</cp:coreProperties>
</file>